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328" r:id="rId3"/>
    <p:sldId id="336" r:id="rId4"/>
    <p:sldId id="324" r:id="rId5"/>
    <p:sldId id="335" r:id="rId6"/>
    <p:sldId id="329" r:id="rId7"/>
    <p:sldId id="331" r:id="rId8"/>
    <p:sldId id="282" r:id="rId9"/>
    <p:sldId id="319" r:id="rId10"/>
    <p:sldId id="332" r:id="rId11"/>
    <p:sldId id="333" r:id="rId12"/>
    <p:sldId id="334" r:id="rId13"/>
    <p:sldId id="302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02BA-9FC5-4197-98B8-FFB3722C72F2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5B9C-63F2-44AE-B9E0-17AD64EA7B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70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88;&#1080;&#1085;&#1072;%20&#1055;.M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1;&#1080;&#1103;%20&#1055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64;&#1077;&#1083;&#1086;&#1084;.mp4" TargetMode="External"/><Relationship Id="rId4" Type="http://schemas.openxmlformats.org/officeDocument/2006/relationships/hyperlink" Target="&#1057;&#1083;&#1086;&#1073;&#1086;&#1076;&#1095;&#1080;&#1082;&#1086;&#1074;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1;&#1080;&#1103;%20&#1055;%201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77;&#1090;&#1088;&#1086;&#1074;.m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0;&#1075;&#1088;&#1072;&#1092;&#1077;&#1085;&#1072;%20&#1044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142873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ОСОБЕННОСТИ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ПОСТРОЕНИЯ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УРОКА – ФГОС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НАЧАЛЬНОЙ ШКОЛЕ»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457200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Овчинникова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Павловна учитель начальных классов ГКОУ РСЯ РСКШИ для детей сирот и детей оставшихся без попечения родителей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2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 Этапы урока:</a:t>
            </a:r>
          </a:p>
          <a:p>
            <a:pPr marL="0" indent="0">
              <a:buNone/>
            </a:pPr>
            <a:r>
              <a:rPr lang="en-US" sz="1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Коррекционный </a:t>
            </a:r>
            <a:endParaRPr lang="en-US" sz="1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/>
              <a:t> 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18468"/>
              </p:ext>
            </p:extLst>
          </p:nvPr>
        </p:nvGraphicFramePr>
        <p:xfrm>
          <a:off x="539552" y="1556792"/>
          <a:ext cx="8064896" cy="18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4032448"/>
              </a:tblGrid>
              <a:tr h="18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данном этапе проводится коррекционная работа по развитию ВПФ. 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Придумай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задание к упражнению.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Докончи …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8388424" y="5949280"/>
            <a:ext cx="504056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98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Этапы урока:</a:t>
            </a:r>
          </a:p>
          <a:p>
            <a:pPr marL="0" indent="0">
              <a:buNone/>
            </a:pPr>
            <a:r>
              <a:rPr lang="en-US" sz="128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Основной </a:t>
            </a:r>
          </a:p>
          <a:p>
            <a:pPr marL="0" indent="0"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/>
              <a:t> 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250001"/>
              </p:ext>
            </p:extLst>
          </p:nvPr>
        </p:nvGraphicFramePr>
        <p:xfrm>
          <a:off x="549896" y="1556792"/>
          <a:ext cx="8064896" cy="48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данном этапе составляется планирование работы, учитель использует различные приемы и средства обучения в зависимости от типа урока. 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Планирование деятельности;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Дополнительные вопросы, продолжи ответ;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Вопросительные слова.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Придумай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задание к упражнению;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Маршрутные листы;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Разноуровневые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самостоятельные работы;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Задания «Где можем найти правильный ответ?».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7956376" y="5805264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file"/>
          </p:cNvPr>
          <p:cNvSpPr/>
          <p:nvPr/>
        </p:nvSpPr>
        <p:spPr>
          <a:xfrm>
            <a:off x="7143768" y="5786454"/>
            <a:ext cx="500066" cy="5000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5" action="ppaction://hlinkfile"/>
          </p:cNvPr>
          <p:cNvSpPr/>
          <p:nvPr/>
        </p:nvSpPr>
        <p:spPr>
          <a:xfrm>
            <a:off x="6357950" y="5786454"/>
            <a:ext cx="571504" cy="5000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7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 Этапы урока:</a:t>
            </a:r>
          </a:p>
          <a:p>
            <a:pPr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. Рефлексия</a:t>
            </a:r>
            <a:endParaRPr lang="ru-RU" sz="1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/>
              <a:t> 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4318557"/>
              </p:ext>
            </p:extLst>
          </p:nvPr>
        </p:nvGraphicFramePr>
        <p:xfrm>
          <a:off x="549896" y="1556792"/>
          <a:ext cx="8064896" cy="40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данном этапе фиксируется новое содержание, изученное на уроке, и организуется рефлексия и самооценка учениками собственной учебной деятельности. В завершение соотносятся ее цель и результаты, фиксируется степень их соответствия, и намечаются дальнейшие цели деятельности.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Шкала.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Незаконченное предложение.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Положительные и отрицательные моменты.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8001024" y="5013176"/>
            <a:ext cx="459408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file"/>
          </p:cNvPr>
          <p:cNvSpPr/>
          <p:nvPr/>
        </p:nvSpPr>
        <p:spPr>
          <a:xfrm>
            <a:off x="7358082" y="5000636"/>
            <a:ext cx="500066" cy="5000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66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219256" cy="57214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«Нужно, чтобы дети, по возможности, учились самостоятельно, а учитель руководил этим самостоятельным процессом и давал для него материал» – слова К.Д. Ушинского отражают суть урока современного типа, в основе которого заложен принцип системно–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32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5774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овременный урок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результативность;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действенность;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- учет интересов ученика;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метода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предполагает умение извлекать знания посредством выполнения специальных условий, в которых учащиеся, опираясь на приобретенные знания, самостоятельно обнаруживают и осмысливают учебную проблему. Целью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 является воспитание личности ребенка как субъекта жизнедеятельности. Быть субъектом – быть хозяином своей деятельности: ставить цели, решать задачи, отвечать за результаты.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5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2"/>
          <a:ext cx="8358246" cy="514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4842"/>
                <a:gridCol w="4143404"/>
              </a:tblGrid>
              <a:tr h="556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Традиционный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Современный урок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6051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Дать ученику определенную сумму знаний, умений и навыков, необходимых для его социализации и  участия в жизни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общества.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личности, на формирование у обучающихся таких качеств и умений, которые в дальнейшем должны позволить ему успешно социализироваться в  обществе.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12" y="571480"/>
          <a:ext cx="385765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36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60648"/>
            <a:ext cx="8352928" cy="65973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требования к уроку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должен владеть учебным предметом,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обучения.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должен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воспитывающим.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уроке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вестись коррекционно-развивающая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Излагаемый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должен быть научным, достоверным, доступным, должен быть связан с жизнью и опираться на прошлый опыт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уроке должен осуществляться индивидуально-дифференцированный подход к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осуществляться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должен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оснащен: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дидактическим материалом (таблицы, карты, иллюстрации, тесты, схемы, алгоритмами рассуждений, перфокарты,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перфоконверты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т.п.);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материал должен соотноситься с уровнем развития ребенка, связываться с логикой урока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85728"/>
            <a:ext cx="8352928" cy="61926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осуществляться инновационные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процессы.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компьютеров.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 должен строго соблюдаться охранительный режим: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( 1 дополнительный, 1-4 классы – 2 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мебели возрасту детей;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дидактического материала по размеру и цвету;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учебной нагрузки возрасту ребенка;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санитарно-гигиенических требований.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решению основных задач, стоящих перед школой: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всестороннюю педагогическую поддержку умственно отсталому ребенку;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социальной адаптации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6817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Воспитанию положительной мотивации учения способствуют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включенность ученика в разные виды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 сотрудничества учителя и учащегося;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учащихся к оценочной деятельности и формирование у них адекватной самооценки;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занимательность изложения;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необычная форма преподавания материала;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эмоциональность речи учителя;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умелое применение педагогом поощрения и порицания.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58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1857356" y="571480"/>
            <a:ext cx="5286412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на уроке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0298" y="2143116"/>
            <a:ext cx="4071966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я хочу сделать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0298" y="4143380"/>
            <a:ext cx="4071966" cy="6429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я это делаю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00298" y="3143248"/>
            <a:ext cx="4071966" cy="6429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Зачем я это сделал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00298" y="5072074"/>
            <a:ext cx="4071966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я это сделал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8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Этапы урока: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Мотивационный 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Коррекционный 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2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80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Этапы урока: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Мотивационный </a:t>
            </a:r>
          </a:p>
          <a:p>
            <a:pPr marL="0" indent="0"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/>
              <a:t> 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0711819"/>
              </p:ext>
            </p:extLst>
          </p:nvPr>
        </p:nvGraphicFramePr>
        <p:xfrm>
          <a:off x="549896" y="1556792"/>
          <a:ext cx="806489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этап предполагает осознанное вхождение учащегося в пространство учебной деятельности на уроке. С этой целью на данном этапе организуется его мотивирование к учебной деятельности, а именно: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 актуализируются требования к нему со стороны учебной деятельности (“надо”);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создаются условия для возникновения внутренней потребности включения в учебную деятельность (“хочу”);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  устанавливаются тематические рамки (“могу”).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Проблемные ситуации.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Нестандартный вход в урок.</a:t>
                      </a:r>
                      <a:endParaRPr lang="ru-RU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вная, групповая, парная работа.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«Подумай», «Найди», «Продолжи», «Придумай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задание».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8532440" y="6237312"/>
            <a:ext cx="360040" cy="4320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0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546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Александра</cp:lastModifiedBy>
  <cp:revision>152</cp:revision>
  <cp:lastPrinted>2016-11-17T00:19:47Z</cp:lastPrinted>
  <dcterms:created xsi:type="dcterms:W3CDTF">2016-11-15T23:47:39Z</dcterms:created>
  <dcterms:modified xsi:type="dcterms:W3CDTF">2016-11-21T16:54:17Z</dcterms:modified>
</cp:coreProperties>
</file>